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85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13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6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16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50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29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07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65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22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6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24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7A2D-9809-4AC2-A548-0AC66B1879F4}" type="datetimeFigureOut">
              <a:rPr lang="es-ES" smtClean="0"/>
              <a:t>23/11/2017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E6D3-0496-4866-BF19-10C29EAABB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70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009"/>
            <a:ext cx="9156470" cy="51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2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00808"/>
            <a:ext cx="9172818" cy="51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7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010"/>
            <a:ext cx="9144000" cy="51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4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0639"/>
            <a:ext cx="9144000" cy="514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3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010"/>
            <a:ext cx="9144000" cy="51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37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7828"/>
            <a:ext cx="9144000" cy="514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5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 Compte Jové</dc:creator>
  <cp:lastModifiedBy>Pere Compte Jové</cp:lastModifiedBy>
  <cp:revision>4</cp:revision>
  <dcterms:created xsi:type="dcterms:W3CDTF">2017-11-23T14:19:07Z</dcterms:created>
  <dcterms:modified xsi:type="dcterms:W3CDTF">2017-11-23T15:00:34Z</dcterms:modified>
</cp:coreProperties>
</file>